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youtube.com/watch?v=7OLpKqTriio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101800" y="1094550"/>
            <a:ext cx="50175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Pandemic Simulator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By: Connor Osborne and Benji Stewart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Buildings</a:t>
            </a:r>
            <a:endParaRPr/>
          </a:p>
        </p:txBody>
      </p:sp>
      <p:pic>
        <p:nvPicPr>
          <p:cNvPr id="235" name="Google Shape;2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1" y="1060600"/>
            <a:ext cx="6862824" cy="37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States for Each Person</a:t>
            </a:r>
            <a:endParaRPr/>
          </a:p>
        </p:txBody>
      </p:sp>
      <p:pic>
        <p:nvPicPr>
          <p:cNvPr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0725" y="962100"/>
            <a:ext cx="6858652" cy="373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5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pic>
        <p:nvPicPr>
          <p:cNvPr id="247" name="Google Shape;2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200" y="1184400"/>
            <a:ext cx="4194425" cy="317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3425" y="1184400"/>
            <a:ext cx="4639100" cy="317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Acknowledgments</a:t>
            </a:r>
            <a:endParaRPr/>
          </a:p>
        </p:txBody>
      </p:sp>
      <p:sp>
        <p:nvSpPr>
          <p:cNvPr id="254" name="Google Shape;254;p21"/>
          <p:cNvSpPr txBox="1"/>
          <p:nvPr/>
        </p:nvSpPr>
        <p:spPr>
          <a:xfrm>
            <a:off x="812750" y="1907325"/>
            <a:ext cx="3050400" cy="12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General Topic for this project came from: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Epidemic, Endemic, and Eradication Simulations</a:t>
            </a: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By: Primer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55" name="Google Shape;255;p21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6" name="Google Shape;25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7700" y="2087675"/>
            <a:ext cx="4976049" cy="2286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